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9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546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속성</a:t>
            </a:r>
            <a:r>
              <a:rPr lang="en-US" altLang="ko-KR" sz="4400" dirty="0"/>
              <a:t>&amp;</a:t>
            </a:r>
            <a:r>
              <a:rPr lang="ko-KR" altLang="en-US" sz="4400" dirty="0"/>
              <a:t>강인도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43035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&amp;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439078"/>
              </p:ext>
            </p:extLst>
          </p:nvPr>
        </p:nvGraphicFramePr>
        <p:xfrm>
          <a:off x="1190942" y="1449388"/>
          <a:ext cx="9810115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394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  <a:gridCol w="53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9327">
                  <a:extLst>
                    <a:ext uri="{9D8B030D-6E8A-4147-A177-3AD203B41FA5}">
                      <a16:colId xmlns:a16="http://schemas.microsoft.com/office/drawing/2014/main" val="398690974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스타레일의 역할을 구분 짓는 일종의 역할군인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따로 존재하며 속성은 전투 시 몬스터에 전략적으로 다양한 캐릭터 활용을 위해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※’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별 주요 역할 군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파멸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altLang="en-US" sz="105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딜탱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수렵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altLang="en-US" sz="105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지식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altLang="en-US" sz="105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광역딜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보존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탱커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화합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버퍼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공허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altLang="en-US" sz="105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디버퍼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풍요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altLang="en-US" sz="105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힐러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적을 공격할 경우 해당 공격은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속성을 띠게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캐릭터를 사용하게 속성별로 다양한 역할로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스타레일의 역할을 구분 짓는 일종의 역할군인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따로 존재한다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822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16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26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455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363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세계관 속 우주인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허수의 나무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침식하는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양자의 바다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모티브인 속성으로 공간을 다루는 경우가 많다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551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세계관 속 우주 자체인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허수의 나무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모티브로 한 속성으로 강력한 힘을 가진 캐릭터들이 다루는 경우가 많다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 이펙트가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64646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3277003-B559-4BCC-80BD-D6CB044092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43" y="5665037"/>
            <a:ext cx="433432" cy="43343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82F21AC7-126D-42BE-98D8-684A21575352}"/>
              </a:ext>
            </a:extLst>
          </p:cNvPr>
          <p:cNvGrpSpPr>
            <a:grpSpLocks noChangeAspect="1"/>
          </p:cNvGrpSpPr>
          <p:nvPr/>
        </p:nvGrpSpPr>
        <p:grpSpPr>
          <a:xfrm>
            <a:off x="1201139" y="3429000"/>
            <a:ext cx="433432" cy="2106867"/>
            <a:chOff x="839788" y="3260915"/>
            <a:chExt cx="443874" cy="21576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ADD35A-D7A3-411F-8684-3AE90AA9D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30" y="3260915"/>
              <a:ext cx="433432" cy="43343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9EFB46A-E08A-49CD-A54B-C38FF7301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3694347"/>
              <a:ext cx="433432" cy="43343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712971E-0F28-4309-9C05-19FC898A3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30" y="4551675"/>
              <a:ext cx="433432" cy="43343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11C663A-25E1-4D66-94E0-D068F561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30" y="4985107"/>
              <a:ext cx="433432" cy="43343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4233815-C7B6-4017-A53D-B462CA42E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30" y="4123011"/>
              <a:ext cx="433432" cy="433432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D80B8AE-E880-4FC2-BE9C-F6EB81E036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35" y="6261180"/>
            <a:ext cx="433432" cy="4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8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51996"/>
              </p:ext>
            </p:extLst>
          </p:nvPr>
        </p:nvGraphicFramePr>
        <p:xfrm>
          <a:off x="1997392" y="1463312"/>
          <a:ext cx="8197215" cy="23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7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스타레일에 몬스터가 가지고 있는 일종의 보호막으로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피해를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스타레일에 모든 몬스터는 강인도와 함께 해당 강인도를 감소 시킬 수 있는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모든 강인도가 소모된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되며 무력화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스타레일에서 강인도는 가장 기본이 되는 시스템인 동시에 중요한 시스템으로 플레이어들은 몬스터의 모든 강인도를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감소 시키는 것으로 몬스터를 무력화 시켜 행동을 제한하고 입히는 데미지를 높일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이는 상당히 중요한 전략적 요소로 자연스럽게 플레이어들은 강인도를 공략하는 전략을 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8" y="3996101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8" y="4926640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8" y="4426743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00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46918"/>
              </p:ext>
            </p:extLst>
          </p:nvPr>
        </p:nvGraphicFramePr>
        <p:xfrm>
          <a:off x="2151380" y="2106951"/>
          <a:ext cx="7889240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9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속성이자 해당 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 피해를 주는 방법 밖에 없으며 해당 속성에 더 큰 데미지를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입기 때문에 플레이어는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캐릭터를 활용하여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3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016139"/>
              </p:ext>
            </p:extLst>
          </p:nvPr>
        </p:nvGraphicFramePr>
        <p:xfrm>
          <a:off x="1499711" y="1450917"/>
          <a:ext cx="9192578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되어 턴이 돌아올 경우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강인도가 모두 회복된다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19016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820593"/>
              </p:ext>
            </p:extLst>
          </p:nvPr>
        </p:nvGraphicFramePr>
        <p:xfrm>
          <a:off x="1566386" y="1449388"/>
          <a:ext cx="9059228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8447"/>
              </p:ext>
            </p:extLst>
          </p:nvPr>
        </p:nvGraphicFramePr>
        <p:xfrm>
          <a:off x="1653472" y="3208973"/>
          <a:ext cx="897214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30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006683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335664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460368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006683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542614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552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Pages>7</Pages>
  <Words>895</Words>
  <Characters>0</Characters>
  <Application>Microsoft Office PowerPoint</Application>
  <DocSecurity>0</DocSecurity>
  <PresentationFormat>와이드스크린</PresentationFormat>
  <Lines>0</Lines>
  <Paragraphs>139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붕괴:스타레일 속성&amp;강인도 시스템 역기획서</vt:lpstr>
      <vt:lpstr>개요</vt:lpstr>
      <vt:lpstr>속성</vt:lpstr>
      <vt:lpstr>강인도</vt:lpstr>
      <vt:lpstr>약점 속성</vt:lpstr>
      <vt:lpstr>약점 격파 상태</vt:lpstr>
      <vt:lpstr>격파 효과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348</cp:revision>
  <dcterms:modified xsi:type="dcterms:W3CDTF">2024-04-17T20:39:09Z</dcterms:modified>
  <cp:version>9.103.97.45139</cp:version>
</cp:coreProperties>
</file>